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342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40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52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98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83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01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42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300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130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15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882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D0C95-73E1-4BDC-A1B9-1BACF804BF93}" type="datetimeFigureOut">
              <a:rPr lang="lv-LV" smtClean="0"/>
              <a:t>08.09.2022.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DD6D-6A25-47EF-9B2B-4E2313CF10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9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Projekts </a:t>
            </a:r>
            <a:br>
              <a:rPr lang="lv-LV" b="1" dirty="0" smtClean="0"/>
            </a:br>
            <a:r>
              <a:rPr lang="lv-LV" b="1" dirty="0" smtClean="0"/>
              <a:t>Mans kaimiņš ebrejs</a:t>
            </a:r>
            <a:endParaRPr lang="lv-LV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sz="4300" dirty="0" smtClean="0"/>
              <a:t>2022. gads</a:t>
            </a:r>
          </a:p>
          <a:p>
            <a:r>
              <a:rPr lang="lv-LV" sz="4300" dirty="0" smtClean="0"/>
              <a:t> </a:t>
            </a:r>
            <a:r>
              <a:rPr lang="lv-LV" sz="4300" dirty="0" smtClean="0"/>
              <a:t>Preiļu vēstures un lietišķās mākslas muzejs</a:t>
            </a:r>
          </a:p>
          <a:p>
            <a:r>
              <a:rPr lang="lv-LV" sz="3500" dirty="0" smtClean="0"/>
              <a:t>Projekta vadītāja Tekla Bekeša</a:t>
            </a:r>
            <a:endParaRPr lang="lv-LV" sz="3500" dirty="0"/>
          </a:p>
        </p:txBody>
      </p:sp>
    </p:spTree>
    <p:extLst>
      <p:ext uri="{BB962C8B-B14F-4D97-AF65-F5344CB8AC3E}">
        <p14:creationId xmlns:p14="http://schemas.microsoft.com/office/powerpoint/2010/main" val="95289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Holokausta upuru piemiņas pasākumā runā muzeja «Ebreji Latvijā» vadītājs Iļja </a:t>
            </a:r>
            <a:r>
              <a:rPr lang="lv-LV" sz="4000" b="1" dirty="0" err="1" smtClean="0"/>
              <a:t>Ļenskis</a:t>
            </a:r>
            <a:r>
              <a:rPr lang="lv-LV" sz="4000" b="1" dirty="0" smtClean="0"/>
              <a:t>.</a:t>
            </a:r>
            <a:endParaRPr lang="lv-LV" sz="40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48" y="1690688"/>
            <a:ext cx="7550650" cy="5043599"/>
          </a:xfrm>
        </p:spPr>
      </p:pic>
    </p:spTree>
    <p:extLst>
      <p:ext uri="{BB962C8B-B14F-4D97-AF65-F5344CB8AC3E}">
        <p14:creationId xmlns:p14="http://schemas.microsoft.com/office/powerpoint/2010/main" val="24352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Holokausta upuru piemiņas pasākumā uzstājas Preiļu 1. pamatskolas direktore Nora </a:t>
            </a:r>
            <a:r>
              <a:rPr lang="lv-LV" sz="4000" b="1" dirty="0" smtClean="0"/>
              <a:t>Šņepste.</a:t>
            </a:r>
            <a:endParaRPr lang="lv-LV" sz="40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78" y="1690688"/>
            <a:ext cx="7569356" cy="5056094"/>
          </a:xfrm>
        </p:spPr>
      </p:pic>
    </p:spTree>
    <p:extLst>
      <p:ext uri="{BB962C8B-B14F-4D97-AF65-F5344CB8AC3E}">
        <p14:creationId xmlns:p14="http://schemas.microsoft.com/office/powerpoint/2010/main" val="202105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Holokausta upuru piemiņas pasākumā uzstājas memoriāla arhitekts Sergejs </a:t>
            </a:r>
            <a:r>
              <a:rPr lang="lv-LV" sz="4000" b="1" dirty="0" err="1" smtClean="0"/>
              <a:t>Rižs</a:t>
            </a:r>
            <a:r>
              <a:rPr lang="lv-LV" sz="4000" b="1" dirty="0" smtClean="0"/>
              <a:t>.</a:t>
            </a:r>
            <a:endParaRPr lang="lv-LV" sz="40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97" y="1609718"/>
            <a:ext cx="7664823" cy="51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200" b="1" dirty="0" smtClean="0"/>
              <a:t>Holokausta upuru piemiņas pasākumā tradicionālo ebreju lūgšanu lasa Gabriels (no </a:t>
            </a:r>
            <a:r>
              <a:rPr lang="lv-LV" sz="3200" b="1" dirty="0" err="1" smtClean="0"/>
              <a:t>kr</a:t>
            </a:r>
            <a:r>
              <a:rPr lang="lv-LV" sz="3200" b="1" dirty="0" smtClean="0"/>
              <a:t>.) un Emīls </a:t>
            </a:r>
            <a:r>
              <a:rPr lang="lv-LV" sz="3200" b="1" dirty="0" err="1" smtClean="0"/>
              <a:t>Zilbermaņi</a:t>
            </a:r>
            <a:r>
              <a:rPr lang="lv-LV" sz="3200" b="1" dirty="0" smtClean="0"/>
              <a:t>. Ņujorka (ASV</a:t>
            </a:r>
            <a:r>
              <a:rPr lang="lv-LV" sz="3200" b="1" dirty="0" smtClean="0"/>
              <a:t>).</a:t>
            </a:r>
            <a:endParaRPr lang="lv-LV" sz="32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42" y="1581375"/>
            <a:ext cx="7675045" cy="51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Holokausta upuru piemiņas pasākumā. Ziedu </a:t>
            </a:r>
            <a:r>
              <a:rPr lang="lv-LV" sz="2800" b="1" dirty="0" smtClean="0"/>
              <a:t>nolikšana.</a:t>
            </a:r>
            <a:endParaRPr lang="lv-LV" sz="36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02" y="1339115"/>
            <a:ext cx="8021619" cy="53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 smtClean="0"/>
              <a:t>Holokausta upuru piemiņas pasākumā. Ziedu </a:t>
            </a:r>
            <a:r>
              <a:rPr lang="lv-LV" sz="3200" b="1" dirty="0" smtClean="0"/>
              <a:t>nolikšana.</a:t>
            </a:r>
            <a:endParaRPr lang="lv-LV" sz="32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35" y="1290918"/>
            <a:ext cx="3628815" cy="54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2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Rēzeknes teātra «</a:t>
            </a:r>
            <a:r>
              <a:rPr lang="lv-LV" sz="2800" b="1" dirty="0" err="1" smtClean="0"/>
              <a:t>Joriks</a:t>
            </a:r>
            <a:r>
              <a:rPr lang="lv-LV" sz="2800" b="1" dirty="0" smtClean="0"/>
              <a:t>» izrādi «Mans kaimiņš ebrejs» režisors Mārtiņš Eihe. Izrāde var sākties.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0" y="1512671"/>
            <a:ext cx="3495063" cy="5232374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90" y="1512671"/>
            <a:ext cx="3495062" cy="52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Apmeklētāji uz izrādi </a:t>
            </a:r>
            <a:r>
              <a:rPr lang="lv-LV" sz="2800" b="1" dirty="0" smtClean="0"/>
              <a:t>ieradušies.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33" y="1260200"/>
            <a:ext cx="8043134" cy="53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1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 «Mans kaimiņš ebrejs» Raiņa bulvārī Preiļos. Tirgus aina.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45" y="1261292"/>
            <a:ext cx="8122023" cy="54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77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skolas </a:t>
            </a:r>
            <a:r>
              <a:rPr lang="lv-LV" sz="2800" b="1" dirty="0" smtClean="0"/>
              <a:t>aina.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07" y="1315247"/>
            <a:ext cx="7992932" cy="53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Projekts «Mans kaimiņš ebrejs</a:t>
            </a:r>
            <a:r>
              <a:rPr lang="lv-LV" sz="4000" b="1" dirty="0" smtClean="0"/>
              <a:t>».</a:t>
            </a:r>
            <a:endParaRPr lang="lv-LV" sz="40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Projekta mērķis bija stiprināt novada </a:t>
            </a:r>
            <a:r>
              <a:rPr lang="lv-LV" dirty="0" err="1" smtClean="0"/>
              <a:t>kultūrtelpas</a:t>
            </a:r>
            <a:r>
              <a:rPr lang="lv-LV" dirty="0" smtClean="0"/>
              <a:t> daudzveidību kā vienu no Latvijas ilgtermiņa attīstības prioritātēm.</a:t>
            </a:r>
          </a:p>
          <a:p>
            <a:r>
              <a:rPr lang="lv-LV" dirty="0" smtClean="0"/>
              <a:t>Projekta mērķis tika sasniegts izstrādājot un novadot ekskursiju «Ebreju Preiļi», organizējot piemiņas brīdi holokausta upuru memoriālā un piedāvājot apmeklētājiem Rēzeknes teātra «</a:t>
            </a:r>
            <a:r>
              <a:rPr lang="lv-LV" dirty="0" err="1" smtClean="0"/>
              <a:t>Joriks</a:t>
            </a:r>
            <a:r>
              <a:rPr lang="lv-LV" dirty="0" smtClean="0"/>
              <a:t>» muzikāli dramatisku brīvdabas izrādi «Mans kaimiņš ebrejs» Mārtiņa Eihes režijā.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890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Apmeklētāji ebreju skolas </a:t>
            </a:r>
            <a:r>
              <a:rPr lang="lv-LV" sz="2800" b="1" dirty="0" smtClean="0"/>
              <a:t>solā.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96" y="1344704"/>
            <a:ext cx="8004193" cy="53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2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Latgales kongresa </a:t>
            </a:r>
            <a:r>
              <a:rPr lang="lv-LV" sz="2800" b="1" dirty="0" smtClean="0"/>
              <a:t>aina.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63" y="1383324"/>
            <a:ext cx="8035962" cy="53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35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geto </a:t>
            </a:r>
            <a:r>
              <a:rPr lang="lv-LV" sz="2800" b="1" dirty="0" smtClean="0"/>
              <a:t>aina.</a:t>
            </a:r>
            <a:endParaRPr lang="lv-LV" sz="2800" b="1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61" y="1293648"/>
            <a:ext cx="8057478" cy="53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91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Latvijas armijā iesaukšanas </a:t>
            </a:r>
            <a:r>
              <a:rPr lang="lv-LV" sz="2800" b="1" dirty="0" smtClean="0"/>
              <a:t>aina.</a:t>
            </a:r>
            <a:endParaRPr lang="lv-LV" sz="2800" b="1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73" y="1254063"/>
            <a:ext cx="8165054" cy="54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sinagogas </a:t>
            </a:r>
            <a:r>
              <a:rPr lang="lv-LV" sz="2800" b="1" dirty="0" smtClean="0"/>
              <a:t>aina.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1232590"/>
            <a:ext cx="8132781" cy="54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3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</a:t>
            </a:r>
            <a:r>
              <a:rPr lang="lv-LV" sz="2800" b="1" dirty="0" smtClean="0"/>
              <a:t>gājiens.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7" y="1286296"/>
            <a:ext cx="8197327" cy="54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6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noslēguma gājiens Raiņa </a:t>
            </a:r>
            <a:r>
              <a:rPr lang="lv-LV" sz="2800" b="1" dirty="0" smtClean="0"/>
              <a:t>bulvārī.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6" y="1333064"/>
            <a:ext cx="8078993" cy="53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4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Izrādes «Mans kaimiņš ebrejs» noslēguma </a:t>
            </a:r>
            <a:r>
              <a:rPr lang="lv-LV" sz="2800" b="1" dirty="0" smtClean="0"/>
              <a:t>aina.</a:t>
            </a:r>
            <a:endParaRPr lang="lv-LV" sz="28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14" y="1268478"/>
            <a:ext cx="8111266" cy="54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Projekts «Mans kaimiņš ebrejs</a:t>
            </a:r>
            <a:r>
              <a:rPr lang="lv-LV" sz="4000" b="1" dirty="0" smtClean="0"/>
              <a:t>».</a:t>
            </a:r>
            <a:endParaRPr lang="lv-LV" sz="40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Projekta kopējais budžets</a:t>
            </a:r>
          </a:p>
          <a:p>
            <a:pPr marL="0" indent="0">
              <a:buNone/>
            </a:pPr>
            <a:r>
              <a:rPr lang="lv-LV" dirty="0" smtClean="0"/>
              <a:t>                   </a:t>
            </a:r>
            <a:r>
              <a:rPr lang="lv-LV" b="1" dirty="0" smtClean="0"/>
              <a:t>5417 EUR</a:t>
            </a:r>
          </a:p>
          <a:p>
            <a:pPr marL="0" indent="0">
              <a:buNone/>
            </a:pPr>
            <a:r>
              <a:rPr lang="lv-LV" dirty="0" smtClean="0"/>
              <a:t>t.sk. Latgales kultūras programmas finansējums 3325 EUR</a:t>
            </a:r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</a:t>
            </a:r>
            <a:r>
              <a:rPr lang="lv-LV" dirty="0" err="1" smtClean="0"/>
              <a:t>pašfinansējums</a:t>
            </a:r>
            <a:r>
              <a:rPr lang="lv-LV" dirty="0" smtClean="0"/>
              <a:t> 720 EUR</a:t>
            </a:r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     Preiļu novada kultūras centra finansējums 1372 EUR</a:t>
            </a:r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4543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Projekts «Mans kaimiņš ebrejs</a:t>
            </a:r>
            <a:r>
              <a:rPr lang="lv-LV" sz="4000" b="1" dirty="0" smtClean="0"/>
              <a:t>».</a:t>
            </a:r>
            <a:endParaRPr lang="lv-LV" sz="4000" b="1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 smtClean="0"/>
              <a:t>Kopējais projektā iesaistīto cilvēku skaits 420</a:t>
            </a:r>
          </a:p>
          <a:p>
            <a:r>
              <a:rPr lang="lv-LV" dirty="0" smtClean="0"/>
              <a:t>Teātra izrādes apmeklētāju skaits 287</a:t>
            </a:r>
          </a:p>
          <a:p>
            <a:r>
              <a:rPr lang="lv-LV" dirty="0" smtClean="0"/>
              <a:t>Piemiņas pasākuma apmeklētāju skaits 43</a:t>
            </a:r>
          </a:p>
          <a:p>
            <a:r>
              <a:rPr lang="lv-LV" dirty="0" smtClean="0"/>
              <a:t>Izglītojošas ekskursijas apmeklētāju skaits 27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5990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Izglītojošā ekskursija «Ebreju Preiļi» 04.08.2022.</a:t>
            </a:r>
            <a:endParaRPr lang="lv-LV" sz="40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56" y="1690688"/>
            <a:ext cx="6727104" cy="50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2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Izglītojošā ekskursija «Ebreju Preiļi» 04.08.2022.</a:t>
            </a:r>
            <a:endParaRPr lang="lv-LV" sz="4000" b="1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8" y="1530930"/>
            <a:ext cx="6927926" cy="52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0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Holokausta upuru piemiņas pasākums 07.08.2022.</a:t>
            </a:r>
            <a:endParaRPr lang="lv-LV" sz="40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79" y="1825625"/>
            <a:ext cx="7364745" cy="4919420"/>
          </a:xfrm>
        </p:spPr>
      </p:pic>
    </p:spTree>
    <p:extLst>
      <p:ext uri="{BB962C8B-B14F-4D97-AF65-F5344CB8AC3E}">
        <p14:creationId xmlns:p14="http://schemas.microsoft.com/office/powerpoint/2010/main" val="428570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/>
              <a:t>Holokausta upuru piemiņas pasākuma </a:t>
            </a:r>
            <a:r>
              <a:rPr lang="lv-LV" sz="4000" b="1" dirty="0" smtClean="0"/>
              <a:t>apmeklētāji.</a:t>
            </a:r>
            <a:endParaRPr lang="lv-LV" sz="40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65" y="1355841"/>
            <a:ext cx="7971416" cy="5324657"/>
          </a:xfrm>
        </p:spPr>
      </p:pic>
    </p:spTree>
    <p:extLst>
      <p:ext uri="{BB962C8B-B14F-4D97-AF65-F5344CB8AC3E}">
        <p14:creationId xmlns:p14="http://schemas.microsoft.com/office/powerpoint/2010/main" val="43142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800" b="1" dirty="0" smtClean="0"/>
              <a:t>Holokausta piemiņas pasākuma apmeklētājus uzrunā Preiļu novada pašvaldības priekšsēdētājs Ārijs Vucāns (no </a:t>
            </a:r>
            <a:r>
              <a:rPr lang="lv-LV" sz="2800" b="1" dirty="0" err="1" smtClean="0"/>
              <a:t>kr</a:t>
            </a:r>
            <a:r>
              <a:rPr lang="lv-LV" sz="2800" b="1" dirty="0" smtClean="0"/>
              <a:t>.) </a:t>
            </a:r>
            <a:r>
              <a:rPr lang="lv-LV" sz="2800" b="1" dirty="0" err="1" smtClean="0"/>
              <a:t>unPreiļu</a:t>
            </a:r>
            <a:r>
              <a:rPr lang="lv-LV" sz="2800" b="1" dirty="0" smtClean="0"/>
              <a:t> 2. v.-sk. direktore Nadežda </a:t>
            </a:r>
            <a:r>
              <a:rPr lang="lv-LV" sz="2800" b="1" dirty="0" err="1" smtClean="0"/>
              <a:t>Hļebņikova</a:t>
            </a:r>
            <a:r>
              <a:rPr lang="lv-LV" sz="2800" b="1" dirty="0" smtClean="0"/>
              <a:t>.</a:t>
            </a:r>
            <a:endParaRPr lang="lv-LV" sz="2800" b="1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35767" cy="4993898"/>
          </a:xfr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27" y="1690688"/>
            <a:ext cx="3335769" cy="49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375</Words>
  <Application>Microsoft Office PowerPoint</Application>
  <PresentationFormat>Platekrāna</PresentationFormat>
  <Paragraphs>41</Paragraphs>
  <Slides>27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dizains</vt:lpstr>
      <vt:lpstr>Projekts  Mans kaimiņš ebrejs</vt:lpstr>
      <vt:lpstr>Projekts «Mans kaimiņš ebrejs».</vt:lpstr>
      <vt:lpstr>Projekts «Mans kaimiņš ebrejs».</vt:lpstr>
      <vt:lpstr>Projekts «Mans kaimiņš ebrejs».</vt:lpstr>
      <vt:lpstr>Izglītojošā ekskursija «Ebreju Preiļi» 04.08.2022.</vt:lpstr>
      <vt:lpstr>Izglītojošā ekskursija «Ebreju Preiļi» 04.08.2022.</vt:lpstr>
      <vt:lpstr>Holokausta upuru piemiņas pasākums 07.08.2022.</vt:lpstr>
      <vt:lpstr>Holokausta upuru piemiņas pasākuma apmeklētāji.</vt:lpstr>
      <vt:lpstr>Holokausta piemiņas pasākuma apmeklētājus uzrunā Preiļu novada pašvaldības priekšsēdētājs Ārijs Vucāns (no kr.) unPreiļu 2. v.-sk. direktore Nadežda Hļebņikova.</vt:lpstr>
      <vt:lpstr>Holokausta upuru piemiņas pasākumā runā muzeja «Ebreji Latvijā» vadītājs Iļja Ļenskis.</vt:lpstr>
      <vt:lpstr>Holokausta upuru piemiņas pasākumā uzstājas Preiļu 1. pamatskolas direktore Nora Šņepste.</vt:lpstr>
      <vt:lpstr>Holokausta upuru piemiņas pasākumā uzstājas memoriāla arhitekts Sergejs Rižs.</vt:lpstr>
      <vt:lpstr>Holokausta upuru piemiņas pasākumā tradicionālo ebreju lūgšanu lasa Gabriels (no kr.) un Emīls Zilbermaņi. Ņujorka (ASV).</vt:lpstr>
      <vt:lpstr>Holokausta upuru piemiņas pasākumā. Ziedu nolikšana.</vt:lpstr>
      <vt:lpstr>Holokausta upuru piemiņas pasākumā. Ziedu nolikšana.</vt:lpstr>
      <vt:lpstr>Rēzeknes teātra «Joriks» izrādi «Mans kaimiņš ebrejs» režisors Mārtiņš Eihe. Izrāde var sākties.</vt:lpstr>
      <vt:lpstr>Apmeklētāji uz izrādi ieradušies.</vt:lpstr>
      <vt:lpstr>Izrāde «Mans kaimiņš ebrejs» Raiņa bulvārī Preiļos. Tirgus aina.</vt:lpstr>
      <vt:lpstr>Izrādes «mans kaimiņš ebrejs» skolas aina.</vt:lpstr>
      <vt:lpstr>Apmeklētāji ebreju skolas solā.</vt:lpstr>
      <vt:lpstr>Izrādes «Mans kaimiņš ebrejs» Latgales kongresa aina.</vt:lpstr>
      <vt:lpstr>Izrādes «mans kaimiņš ebrejs» geto aina.</vt:lpstr>
      <vt:lpstr>Izrādes «Mans kaimiņš ebrejs» Latvijas armijā iesaukšanas aina.</vt:lpstr>
      <vt:lpstr>Izrādes «mans kaimiņš ebrejs» sinagogas aina.</vt:lpstr>
      <vt:lpstr>Izrādes «Mans kaimiņš ebrejs» gājiens.</vt:lpstr>
      <vt:lpstr>Izrādes noslēguma gājiens Raiņa bulvārī.</vt:lpstr>
      <vt:lpstr>Izrādes «Mans kaimiņš ebrejs» noslēguma aina.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 Mans kaimiņš ebrejs</dc:title>
  <dc:creator>Tekla Bekeša</dc:creator>
  <cp:lastModifiedBy>Tekla Bekeša</cp:lastModifiedBy>
  <cp:revision>13</cp:revision>
  <dcterms:created xsi:type="dcterms:W3CDTF">2022-09-08T12:09:18Z</dcterms:created>
  <dcterms:modified xsi:type="dcterms:W3CDTF">2022-09-08T13:24:45Z</dcterms:modified>
</cp:coreProperties>
</file>