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9050000" cy="10715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0" cy="10715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Pielāgots</PresentationFormat>
  <Paragraphs>0</Paragraphs>
  <Slides>17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17</vt:i4>
      </vt:variant>
    </vt:vector>
  </HeadingPairs>
  <TitlesOfParts>
    <vt:vector size="18" baseType="lpstr"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Lietotajs</dc:creator>
  <dc:description>generated using python-pptx</dc:description>
  <cp:lastModifiedBy>Lietotajs</cp:lastModifiedBy>
  <cp:revision>2</cp:revision>
  <dcterms:created xsi:type="dcterms:W3CDTF">2013-01-27T09:14:16Z</dcterms:created>
  <dcterms:modified xsi:type="dcterms:W3CDTF">2022-10-30T11:04:24Z</dcterms:modified>
</cp:coreProperties>
</file>